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79" r:id="rId12"/>
  </p:sldIdLst>
  <p:sldSz cx="18288000" cy="10287000"/>
  <p:notesSz cx="6858000" cy="9144000"/>
  <p:embeddedFontLst>
    <p:embeddedFont>
      <p:font typeface="BM DoHyeon OTF" panose="020B0600000101010101" pitchFamily="34" charset="-127"/>
      <p:regular r:id="rId14"/>
    </p:embeddedFont>
    <p:embeddedFont>
      <p:font typeface="Blinker" panose="02000000000000000000" pitchFamily="2" charset="0"/>
      <p:regular r:id="rId15"/>
      <p:bold r:id="rId16"/>
    </p:embeddedFont>
    <p:embeddedFont>
      <p:font typeface="Blinker Black" panose="02000000000000000000" pitchFamily="2" charset="0"/>
      <p:bold r:id="rId17"/>
    </p:embeddedFont>
    <p:embeddedFont>
      <p:font typeface="Cambria Math" panose="02040503050406030204" pitchFamily="18" charset="0"/>
      <p:regular r:id="rId18"/>
    </p:embeddedFont>
    <p:embeddedFont>
      <p:font typeface="Prompt Black" panose="00000A00000000000000" pitchFamily="2" charset="-34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47" d="100"/>
          <a:sy n="47" d="100"/>
        </p:scale>
        <p:origin x="2224" y="1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2230019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이세라 </a:t>
            </a:r>
            <a:endParaRPr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4BB1D-A946-0687-2B98-556D6E8616C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5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구텐베르크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릭터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법칙과 판의 경계 </a:t>
            </a:r>
            <a:endParaRPr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14:m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836" y="4910407"/>
            <a:ext cx="6017766" cy="4800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138" y="1759863"/>
            <a:ext cx="7772400" cy="38047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250" y="5409030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1696" y="5848268"/>
            <a:ext cx="77470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Macintosh PowerPoint</Application>
  <PresentationFormat>사용자 지정</PresentationFormat>
  <Paragraphs>36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Arial</vt:lpstr>
      <vt:lpstr>Calibri</vt:lpstr>
      <vt:lpstr>Blinker Black</vt:lpstr>
      <vt:lpstr>Cambria Math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1</cp:revision>
  <dcterms:modified xsi:type="dcterms:W3CDTF">2025-12-16T14:12:55Z</dcterms:modified>
</cp:coreProperties>
</file>